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03" r:id="rId2"/>
    <p:sldId id="459" r:id="rId3"/>
    <p:sldId id="260" r:id="rId4"/>
    <p:sldId id="725" r:id="rId5"/>
    <p:sldId id="657" r:id="rId6"/>
    <p:sldId id="754" r:id="rId7"/>
    <p:sldId id="658" r:id="rId8"/>
    <p:sldId id="659" r:id="rId9"/>
    <p:sldId id="660" r:id="rId10"/>
    <p:sldId id="661" r:id="rId11"/>
    <p:sldId id="765" r:id="rId12"/>
    <p:sldId id="764" r:id="rId13"/>
    <p:sldId id="766" r:id="rId14"/>
    <p:sldId id="768" r:id="rId15"/>
    <p:sldId id="770" r:id="rId16"/>
    <p:sldId id="767" r:id="rId17"/>
    <p:sldId id="771" r:id="rId18"/>
    <p:sldId id="769" r:id="rId19"/>
    <p:sldId id="772" r:id="rId20"/>
    <p:sldId id="773" r:id="rId21"/>
    <p:sldId id="774" r:id="rId22"/>
    <p:sldId id="776" r:id="rId23"/>
    <p:sldId id="775" r:id="rId24"/>
    <p:sldId id="777" r:id="rId25"/>
    <p:sldId id="778" r:id="rId26"/>
    <p:sldId id="779" r:id="rId27"/>
    <p:sldId id="780" r:id="rId28"/>
    <p:sldId id="662" r:id="rId29"/>
    <p:sldId id="755" r:id="rId30"/>
    <p:sldId id="781" r:id="rId31"/>
    <p:sldId id="782" r:id="rId32"/>
    <p:sldId id="663" r:id="rId33"/>
    <p:sldId id="783" r:id="rId34"/>
    <p:sldId id="784" r:id="rId35"/>
    <p:sldId id="785" r:id="rId36"/>
    <p:sldId id="786" r:id="rId37"/>
    <p:sldId id="66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3300"/>
    <a:srgbClr val="FF0066"/>
    <a:srgbClr val="0000FF"/>
    <a:srgbClr val="006600"/>
    <a:srgbClr val="FF0000"/>
    <a:srgbClr val="FF00FF"/>
    <a:srgbClr val="D68B1C"/>
    <a:srgbClr val="0033CC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0080" autoAdjust="0"/>
  </p:normalViewPr>
  <p:slideViewPr>
    <p:cSldViewPr>
      <p:cViewPr>
        <p:scale>
          <a:sx n="66" d="100"/>
          <a:sy n="66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016F2-B6ED-42E5-8E54-3C6B19592197}" type="datetimeFigureOut">
              <a:rPr lang="en-US" smtClean="0"/>
              <a:pPr/>
              <a:t>8/11/2020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5696F-DCF2-4690-8A98-9515D05694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54763-DEE3-4C80-8709-AD268736AE5C}" type="datetimeFigureOut">
              <a:rPr lang="en-US" smtClean="0"/>
              <a:pPr/>
              <a:t>8/11/2020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8E3DC-0B46-48CA-85FC-1799844C021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5414165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345230"/>
            <a:ext cx="6400800" cy="114086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5" y="274637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57356" y="5357826"/>
            <a:ext cx="6858080" cy="785818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- 10</a:t>
            </a:r>
            <a:b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OPERATORS AND EXPRESSIONS</a:t>
            </a:r>
            <a:endParaRPr lang="en-US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Sainik\Desktop\1375575119python arti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57166"/>
            <a:ext cx="6929486" cy="475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86808" cy="785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5918" y="1142984"/>
            <a:ext cx="5929354" cy="5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Relational Operators: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&lt; 		Less than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&gt;		Greater than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&lt;=		Less than equal to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&gt;=		Greater than equal to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==		Equal to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!=		Not equal to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Logical Operators:</a:t>
            </a:r>
          </a:p>
          <a:p>
            <a:pPr>
              <a:lnSpc>
                <a:spcPct val="90000"/>
              </a:lnSpc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and		Logical AND 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or		Logical OR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8794" y="3071810"/>
            <a:ext cx="6715172" cy="78581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 OPERATORS EXAMPLE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5918" y="1142984"/>
            <a:ext cx="5929354" cy="5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86808" cy="785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 OPERATORS EXAMPLE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5918" y="1142984"/>
            <a:ext cx="5929354" cy="5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602" t="2136" r="64844" b="56250"/>
          <a:stretch>
            <a:fillRect/>
          </a:stretch>
        </p:blipFill>
        <p:spPr bwMode="auto">
          <a:xfrm>
            <a:off x="1928794" y="1071546"/>
            <a:ext cx="5572164" cy="518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86808" cy="785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 OPERATORS EXAMPLE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5918" y="1142984"/>
            <a:ext cx="5929354" cy="5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28794" y="1285860"/>
            <a:ext cx="6215106" cy="5300700"/>
            <a:chOff x="1571604" y="1142984"/>
            <a:chExt cx="6215106" cy="5300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5053" t="6738" r="63086" b="57031"/>
            <a:stretch>
              <a:fillRect/>
            </a:stretch>
          </p:blipFill>
          <p:spPr bwMode="auto">
            <a:xfrm>
              <a:off x="1571604" y="1142984"/>
              <a:ext cx="6215106" cy="5300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Left Arrow 5"/>
            <p:cNvSpPr/>
            <p:nvPr/>
          </p:nvSpPr>
          <p:spPr>
            <a:xfrm>
              <a:off x="3929058" y="3071810"/>
              <a:ext cx="1357322" cy="357190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Cloud 8"/>
            <p:cNvSpPr/>
            <p:nvPr/>
          </p:nvSpPr>
          <p:spPr>
            <a:xfrm>
              <a:off x="5429256" y="2500306"/>
              <a:ext cx="2214578" cy="1000132"/>
            </a:xfrm>
            <a:prstGeom prst="cloud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Exponent</a:t>
              </a:r>
              <a:endParaRPr lang="e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eft Arrow 9"/>
            <p:cNvSpPr/>
            <p:nvPr/>
          </p:nvSpPr>
          <p:spPr>
            <a:xfrm>
              <a:off x="3929058" y="4286256"/>
              <a:ext cx="1357322" cy="357190"/>
            </a:xfrm>
            <a:prstGeom prst="lef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Cloud 10"/>
            <p:cNvSpPr/>
            <p:nvPr/>
          </p:nvSpPr>
          <p:spPr>
            <a:xfrm>
              <a:off x="5429256" y="3857628"/>
              <a:ext cx="2214578" cy="1143008"/>
            </a:xfrm>
            <a:prstGeom prst="clou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Floor Division</a:t>
              </a:r>
              <a:endParaRPr lang="en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8794" y="3071810"/>
            <a:ext cx="6715172" cy="7858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BITWISE  OPERATORS  EXAMPLE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5918" y="1142984"/>
            <a:ext cx="5929354" cy="5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8794" y="3071810"/>
            <a:ext cx="6715172" cy="78581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BITWISE  AND  &amp;  EXAMPLE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5918" y="1142984"/>
            <a:ext cx="5929354" cy="5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86808" cy="785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BITWISE AND &amp; OPERATOR  EXAMPLE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57356" y="1928802"/>
            <a:ext cx="6643734" cy="4572032"/>
            <a:chOff x="1071538" y="1571612"/>
            <a:chExt cx="6858048" cy="469449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9017" t="16406" r="55303" b="60156"/>
            <a:stretch>
              <a:fillRect/>
            </a:stretch>
          </p:blipFill>
          <p:spPr bwMode="auto">
            <a:xfrm>
              <a:off x="1071538" y="1571612"/>
              <a:ext cx="6858048" cy="46944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Left Arrow 11"/>
            <p:cNvSpPr/>
            <p:nvPr/>
          </p:nvSpPr>
          <p:spPr>
            <a:xfrm>
              <a:off x="3929058" y="4572008"/>
              <a:ext cx="1357322" cy="357190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Cloud 12"/>
            <p:cNvSpPr/>
            <p:nvPr/>
          </p:nvSpPr>
          <p:spPr>
            <a:xfrm>
              <a:off x="5500694" y="4214818"/>
              <a:ext cx="2214578" cy="1214446"/>
            </a:xfrm>
            <a:prstGeom prst="cloud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BITWISE AND OPERATOR</a:t>
              </a:r>
              <a:endParaRPr lang="e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85852" y="1000108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operator picks bits  exists in both the operands  (common)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8794" y="3071810"/>
            <a:ext cx="6715172" cy="78581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BITWISE  OR  |  EXAMPLE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5918" y="1142984"/>
            <a:ext cx="5929354" cy="5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72560" cy="785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BITWISE  OR  |  OPERATOR  EXAMPLE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71604" y="1928802"/>
            <a:ext cx="6858048" cy="4357718"/>
            <a:chOff x="1357290" y="1357298"/>
            <a:chExt cx="6970966" cy="4500594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6983" t="16406" r="54883" b="59375"/>
            <a:stretch>
              <a:fillRect/>
            </a:stretch>
          </p:blipFill>
          <p:spPr bwMode="auto">
            <a:xfrm>
              <a:off x="1357290" y="1357298"/>
              <a:ext cx="6970966" cy="45005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" name="Group 10"/>
            <p:cNvGrpSpPr/>
            <p:nvPr/>
          </p:nvGrpSpPr>
          <p:grpSpPr>
            <a:xfrm>
              <a:off x="4143372" y="4000504"/>
              <a:ext cx="3571900" cy="1214446"/>
              <a:chOff x="4143372" y="4000504"/>
              <a:chExt cx="3571900" cy="1214446"/>
            </a:xfrm>
          </p:grpSpPr>
          <p:sp>
            <p:nvSpPr>
              <p:cNvPr id="9" name="Left Arrow 8"/>
              <p:cNvSpPr/>
              <p:nvPr/>
            </p:nvSpPr>
            <p:spPr>
              <a:xfrm>
                <a:off x="4143372" y="4143380"/>
                <a:ext cx="1357322" cy="357190"/>
              </a:xfrm>
              <a:prstGeom prst="lef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Cloud 9"/>
              <p:cNvSpPr/>
              <p:nvPr/>
            </p:nvSpPr>
            <p:spPr>
              <a:xfrm>
                <a:off x="5500694" y="4000504"/>
                <a:ext cx="2214578" cy="1214446"/>
              </a:xfrm>
              <a:prstGeom prst="cloud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BITWISE OR | OPERATOR</a:t>
                </a:r>
                <a:endParaRPr lang="en-IN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1285852" y="1000108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 operator picks bits  exists in either the operands  ( any one or both )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8794" y="3071810"/>
            <a:ext cx="6715172" cy="7858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BITWISE  OR EXCLUSIVE   ^   EXAMPLE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8596" y="4998687"/>
            <a:ext cx="7358114" cy="859205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2: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3071810"/>
            <a:ext cx="4714908" cy="2000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XI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Computer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Science (083)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Board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: CBSE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929454" y="6215082"/>
            <a:ext cx="1766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 CBSE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00034" y="5717135"/>
            <a:ext cx="8643966" cy="783699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Thinking and Programming </a:t>
            </a:r>
            <a:endParaRPr lang="en-IN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7256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BITWISE  EXCLUSIVE OR  ^  OPERATOR  EXAMPLE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1928794" y="2000240"/>
            <a:ext cx="6072230" cy="4408745"/>
            <a:chOff x="1428728" y="1428736"/>
            <a:chExt cx="6572296" cy="469449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5196" t="20469" r="61179" b="57031"/>
            <a:stretch>
              <a:fillRect/>
            </a:stretch>
          </p:blipFill>
          <p:spPr bwMode="auto">
            <a:xfrm>
              <a:off x="1428728" y="1428736"/>
              <a:ext cx="6572296" cy="46944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Left Arrow 8"/>
            <p:cNvSpPr/>
            <p:nvPr/>
          </p:nvSpPr>
          <p:spPr>
            <a:xfrm>
              <a:off x="4143372" y="4143380"/>
              <a:ext cx="1357322" cy="357190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Cloud 9"/>
            <p:cNvSpPr/>
            <p:nvPr/>
          </p:nvSpPr>
          <p:spPr>
            <a:xfrm>
              <a:off x="5500694" y="4000504"/>
              <a:ext cx="2214578" cy="1214446"/>
            </a:xfrm>
            <a:prstGeom prst="cloud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BITWISE   ^ OPERATOR</a:t>
              </a:r>
              <a:endParaRPr lang="e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285852" y="1000108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picks up bit if it is one operand not in both (uncommon)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8794" y="3071810"/>
            <a:ext cx="6715172" cy="78581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OPERATORS EXAMPLE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5918" y="1142984"/>
            <a:ext cx="5929354" cy="5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57356" y="2357430"/>
            <a:ext cx="6715172" cy="7858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BITWISE ONE’s COMPLIMENT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5918" y="1142984"/>
            <a:ext cx="5929354" cy="5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57356" y="3786190"/>
            <a:ext cx="6715172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~  OPERATOR  EXAMPLE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8581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ONE’s COMPLIMENT ~ OPERATOR  EXAMPLE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5852" y="1428736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unary operator which has a flipping  effect.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3515" t="4453" r="52539" b="74219"/>
          <a:stretch>
            <a:fillRect/>
          </a:stretch>
        </p:blipFill>
        <p:spPr bwMode="auto">
          <a:xfrm>
            <a:off x="928662" y="2643182"/>
            <a:ext cx="765407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57356" y="2643182"/>
            <a:ext cx="6715172" cy="78581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&lt;&lt; BINARY LEFT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5918" y="1142984"/>
            <a:ext cx="5929354" cy="5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57356" y="3786190"/>
            <a:ext cx="6715172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OPERATOR EXAMPLE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858180" cy="785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&lt;&lt; LEFT SHIFT  EXAMPLE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5852" y="1428736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operand’s value is moved left by the number of bits specified by the second operand.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13476" t="17969" r="55938" b="59375"/>
          <a:stretch>
            <a:fillRect/>
          </a:stretch>
        </p:blipFill>
        <p:spPr bwMode="auto">
          <a:xfrm>
            <a:off x="1500166" y="2500306"/>
            <a:ext cx="6786610" cy="377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57356" y="2643182"/>
            <a:ext cx="6715172" cy="78581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&lt;&lt; BINARY RIGHT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5918" y="1142984"/>
            <a:ext cx="5929354" cy="5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57356" y="3786190"/>
            <a:ext cx="6715172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OPERATOR EXAMPLE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858180" cy="785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&gt;&gt; RIGHT SHIFT EXAMPLE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5852" y="1428736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operand’s value is moved right by the number of bits specified by the second operand.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635" t="8658" r="69531" b="72260"/>
          <a:stretch>
            <a:fillRect/>
          </a:stretch>
        </p:blipFill>
        <p:spPr bwMode="auto">
          <a:xfrm>
            <a:off x="1142976" y="2643182"/>
            <a:ext cx="7297227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857488" y="3071810"/>
            <a:ext cx="464347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 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86808" cy="785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00166" y="1142984"/>
            <a:ext cx="7286676" cy="550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  Operators: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=		Assignment Operator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*=		Assign Product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/=		Assign Quotient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+=		Assign Sum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-=		Assign Minus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%=		Assign Remainder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**=		Assign Exponent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//=		Assign Floor Division.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inik\Desktop\Python_logo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00042"/>
            <a:ext cx="5249617" cy="39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0100" y="4572008"/>
            <a:ext cx="7715304" cy="1500198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- 02</a:t>
            </a:r>
            <a:b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OPERATORS AND EXPRESSIONS</a:t>
            </a:r>
            <a:endParaRPr lang="en-US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57356" y="2643182"/>
            <a:ext cx="6715172" cy="78581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ASSIGNMENT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5918" y="1142984"/>
            <a:ext cx="5929354" cy="5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57356" y="3786190"/>
            <a:ext cx="6715172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STATEMENT EXAMPLE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858180" cy="785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&gt;&gt; RIGHT SHIFT EXAMPLE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599" r="34375" b="62934"/>
          <a:stretch>
            <a:fillRect/>
          </a:stretch>
        </p:blipFill>
        <p:spPr bwMode="auto">
          <a:xfrm>
            <a:off x="571472" y="1357298"/>
            <a:ext cx="4000528" cy="5040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l="45898" t="35937" r="35938" b="46094"/>
          <a:stretch>
            <a:fillRect/>
          </a:stretch>
        </p:blipFill>
        <p:spPr bwMode="auto">
          <a:xfrm>
            <a:off x="5000628" y="2071678"/>
            <a:ext cx="375515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86808" cy="785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00166" y="1142984"/>
            <a:ext cx="7286676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 Operators: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weather variable in sequence.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weather variable not in sequence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57356" y="2643182"/>
            <a:ext cx="6715172" cy="78581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  OPERATOR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5918" y="1142984"/>
            <a:ext cx="5929354" cy="5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57356" y="3786190"/>
            <a:ext cx="6715172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858180" cy="785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  OPERATOR  EXAMPLE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l="39844" t="22423" r="32617" b="39844"/>
          <a:stretch>
            <a:fillRect/>
          </a:stretch>
        </p:blipFill>
        <p:spPr bwMode="auto">
          <a:xfrm>
            <a:off x="2071670" y="1285860"/>
            <a:ext cx="4786346" cy="491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85918" y="2857496"/>
            <a:ext cx="6786610" cy="7064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TEST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57356" y="357166"/>
            <a:ext cx="6786610" cy="7064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TEST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290" y="1428736"/>
            <a:ext cx="75724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Time: 40 Min			      Max Marks: 20</a:t>
            </a:r>
          </a:p>
          <a:p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operator? Explain		       05</a:t>
            </a:r>
          </a:p>
          <a:p>
            <a:pPr marL="514350" indent="-514350"/>
            <a:endParaRPr lang="en-I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Explain bitwise operators			       05</a:t>
            </a:r>
          </a:p>
          <a:p>
            <a:pPr marL="514350" indent="-514350"/>
            <a:endParaRPr lang="en-IN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 What </a:t>
            </a:r>
            <a:r>
              <a:rPr lang="en-I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assignment 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statement? What are the different types of assignment operators?      05</a:t>
            </a:r>
          </a:p>
          <a:p>
            <a:pPr marL="514350" indent="-514350">
              <a:buAutoNum type="arabicPeriod"/>
            </a:pP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Explain membership operators		       05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3000372"/>
            <a:ext cx="6643734" cy="1143008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IN" sz="44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14546" y="3500438"/>
            <a:ext cx="6000792" cy="7858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 algn="ctr"/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0232" y="3000372"/>
            <a:ext cx="6072230" cy="78581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86808" cy="785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00166" y="1142984"/>
            <a:ext cx="7286676" cy="550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What is an operator?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Operators are tokens that trigger some computation when applied to a variable.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Unary Operator?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Unary operators are those operators that require one operand to operate  upon.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Unary Operators: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+			Unary Plus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-			Unary Minus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~			Bitwise Compliment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not			Logical Negation	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86808" cy="785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00166" y="1142984"/>
            <a:ext cx="7286676" cy="550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Binary Operator?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operators are those operators that require  two operands to operate  upon.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Operators: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+		Addition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-		Subtraction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*		Multiplication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/		Division 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%		Remainder or Modulus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**		Exponent.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// 		Floor Division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86808" cy="785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00166" y="1142984"/>
            <a:ext cx="7286676" cy="550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Binary Operator?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operators are those operators that require  two operands to operate  upon.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Operators: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+		Addition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-		Subtraction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*		Multiplication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/		Division 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%		Remainder or Modulus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**		Exponent.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// 		Floor Division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86808" cy="785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57356" y="1142984"/>
            <a:ext cx="6929486" cy="5143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Bitwise Operators: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&amp;		Bitwise AND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^		Bitwise Exclusive OR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|		Bitwise OR</a:t>
            </a:r>
          </a:p>
          <a:p>
            <a:pPr>
              <a:lnSpc>
                <a:spcPct val="90000"/>
              </a:lnSpc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Shift Operators: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&lt;&lt;		Shift Left 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&gt;&gt;		Shift Right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7114</TotalTime>
  <Words>308</Words>
  <Application>Microsoft Office PowerPoint</Application>
  <PresentationFormat>On-screen Show (4:3)</PresentationFormat>
  <Paragraphs>178</Paragraphs>
  <Slides>37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CHAPTER - 10 OPERATORS AND EXPRESSIONS</vt:lpstr>
      <vt:lpstr>Unit 2:</vt:lpstr>
      <vt:lpstr>CHAPTER - 02 OPERATORS AND EXPRESSIONS</vt:lpstr>
      <vt:lpstr>INTRODUCTION</vt:lpstr>
      <vt:lpstr>OPERATORS</vt:lpstr>
      <vt:lpstr>OPERATORS</vt:lpstr>
      <vt:lpstr>OPERATORS</vt:lpstr>
      <vt:lpstr>OPERATORS</vt:lpstr>
      <vt:lpstr>OPERATORS</vt:lpstr>
      <vt:lpstr>OPERATORS</vt:lpstr>
      <vt:lpstr>BINARY  OPERATORS EXAMPLE</vt:lpstr>
      <vt:lpstr>BINARY  OPERATORS EXAMPLE</vt:lpstr>
      <vt:lpstr>BINARY  OPERATORS EXAMPLE</vt:lpstr>
      <vt:lpstr>BITWISE  OPERATORS  EXAMPLE</vt:lpstr>
      <vt:lpstr>BITWISE  AND  &amp;  EXAMPLE</vt:lpstr>
      <vt:lpstr>BITWISE AND &amp; OPERATOR  EXAMPLE</vt:lpstr>
      <vt:lpstr>BITWISE  OR  |  EXAMPLE</vt:lpstr>
      <vt:lpstr>BITWISE  OR  |  OPERATOR  EXAMPLE</vt:lpstr>
      <vt:lpstr>BITWISE  OR EXCLUSIVE   ^   EXAMPLE</vt:lpstr>
      <vt:lpstr>BITWISE  EXCLUSIVE OR  ^  OPERATOR  EXAMPLE</vt:lpstr>
      <vt:lpstr>SHIFT OPERATORS EXAMPLE</vt:lpstr>
      <vt:lpstr>BITWISE ONE’s COMPLIMENT</vt:lpstr>
      <vt:lpstr>BINARY ONE’s COMPLIMENT ~ OPERATOR  EXAMPLE</vt:lpstr>
      <vt:lpstr>&lt;&lt; BINARY LEFT SHIFT</vt:lpstr>
      <vt:lpstr>BINARY &lt;&lt; LEFT SHIFT  EXAMPLE</vt:lpstr>
      <vt:lpstr>&lt;&lt; BINARY RIGHT SHIFT</vt:lpstr>
      <vt:lpstr>BINARY &gt;&gt; RIGHT SHIFT EXAMPLE</vt:lpstr>
      <vt:lpstr>Slide 28</vt:lpstr>
      <vt:lpstr>OPERATORS</vt:lpstr>
      <vt:lpstr>DIFFERENT ASSIGNMENT</vt:lpstr>
      <vt:lpstr>BINARY &gt;&gt; RIGHT SHIFT EXAMPLE</vt:lpstr>
      <vt:lpstr>OPERATORS</vt:lpstr>
      <vt:lpstr>MEMBERSHIP  OPERATOR</vt:lpstr>
      <vt:lpstr>MEMBERSHIP  OPERATOR  EXAMPLE</vt:lpstr>
      <vt:lpstr>Slide 35</vt:lpstr>
      <vt:lpstr>Slide 36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HM</cp:lastModifiedBy>
  <cp:revision>720</cp:revision>
  <dcterms:created xsi:type="dcterms:W3CDTF">2013-08-21T19:17:07Z</dcterms:created>
  <dcterms:modified xsi:type="dcterms:W3CDTF">2020-08-11T04:33:21Z</dcterms:modified>
</cp:coreProperties>
</file>